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7/5/2024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7/5/2024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CBR Strategies in</a:t>
            </a:r>
            <a:br>
              <a:rPr lang="en-US" dirty="0"/>
            </a:br>
            <a:r>
              <a:rPr lang="en-US" dirty="0"/>
              <a:t> Rural areas</a:t>
            </a:r>
          </a:p>
        </p:txBody>
      </p:sp>
      <p:sp>
        <p:nvSpPr>
          <p:cNvPr id="3" name="Subtitle 2"/>
          <p:cNvSpPr>
            <a:spLocks noGrp="1"/>
          </p:cNvSpPr>
          <p:nvPr>
            <p:ph type="subTitle" idx="1"/>
          </p:nvPr>
        </p:nvSpPr>
        <p:spPr>
          <a:xfrm>
            <a:off x="1066800" y="4876800"/>
            <a:ext cx="7854696" cy="1752600"/>
          </a:xfrm>
        </p:spPr>
        <p:txBody>
          <a:bodyPr>
            <a:normAutofit/>
          </a:bodyPr>
          <a:lstStyle/>
          <a:p>
            <a:pPr algn="ctr"/>
            <a:r>
              <a:rPr lang="en-US" sz="2400" dirty="0"/>
              <a:t>Dr. Doss Prakash</a:t>
            </a:r>
            <a:br>
              <a:rPr lang="en-US" sz="2400" dirty="0"/>
            </a:br>
            <a:r>
              <a:rPr lang="en-US" sz="2400" dirty="0"/>
              <a:t>Dept. </a:t>
            </a:r>
            <a:r>
              <a:rPr lang="en-US" sz="2400" dirty="0" smtClean="0"/>
              <a:t>of </a:t>
            </a:r>
            <a:r>
              <a:rPr lang="en-US" sz="2400" dirty="0"/>
              <a:t>community physiotherapy</a:t>
            </a:r>
            <a:br>
              <a:rPr lang="en-US" sz="2400" dirty="0"/>
            </a:br>
            <a:r>
              <a:rPr lang="en-US" sz="2400" dirty="0"/>
              <a:t>MGM </a:t>
            </a:r>
            <a:r>
              <a:rPr lang="en-US" sz="2400" dirty="0" smtClean="0"/>
              <a:t>Institute </a:t>
            </a:r>
            <a:r>
              <a:rPr lang="en-US" sz="2400" dirty="0"/>
              <a:t>of </a:t>
            </a:r>
            <a:r>
              <a:rPr lang="en-US" sz="2400" dirty="0" smtClean="0"/>
              <a:t>Physiotherapy </a:t>
            </a:r>
            <a:r>
              <a:rPr lang="en-US" sz="2400" dirty="0"/>
              <a:t/>
            </a:r>
            <a:br>
              <a:rPr lang="en-US" sz="2400" dirty="0"/>
            </a:br>
            <a:r>
              <a:rPr lang="en-US" sz="2400" dirty="0" err="1"/>
              <a:t>C</a:t>
            </a:r>
            <a:r>
              <a:rPr lang="en-US" sz="2400" dirty="0" err="1" smtClean="0"/>
              <a:t>hh</a:t>
            </a:r>
            <a:r>
              <a:rPr lang="en-US" sz="2400" dirty="0"/>
              <a:t>. </a:t>
            </a:r>
            <a:r>
              <a:rPr lang="en-US" sz="2400" smtClean="0"/>
              <a:t>SAMBHAJINAGAR</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2050" name="Picture 2" descr="People with disabilities languish across rural India – Village Square"/>
          <p:cNvPicPr>
            <a:picLocks noChangeAspect="1" noChangeArrowheads="1"/>
          </p:cNvPicPr>
          <p:nvPr/>
        </p:nvPicPr>
        <p:blipFill>
          <a:blip r:embed="rId2" cstate="print"/>
          <a:srcRect/>
          <a:stretch>
            <a:fillRect/>
          </a:stretch>
        </p:blipFill>
        <p:spPr bwMode="auto">
          <a:xfrm>
            <a:off x="720989" y="1447799"/>
            <a:ext cx="7661011" cy="41148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Rural disadvantage extends beyond economic, social and general health indicators to injury and disability.</a:t>
            </a:r>
          </a:p>
          <a:p>
            <a:endParaRPr lang="en-US" dirty="0"/>
          </a:p>
          <a:p>
            <a:pPr>
              <a:buNone/>
            </a:pPr>
            <a:endParaRPr lang="en-US" dirty="0"/>
          </a:p>
          <a:p>
            <a:r>
              <a:rPr lang="en-US" dirty="0"/>
              <a:t>People with disabilities in rural areas experience significantly more social problems than their urban counterparts, and have access to fewer resources.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800" dirty="0"/>
              <a:t>Participatory Rural Appraisal</a:t>
            </a:r>
          </a:p>
          <a:p>
            <a:r>
              <a:rPr lang="en-US" sz="4800" dirty="0"/>
              <a:t>(PRA)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Participatory Rural Appraisal may be seen as a research and development ‘style’ (i.e. a learning outsider working with a community to enable them to explore issues at a local  level) rather than a formal method in which an expert employs certain development techniques.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CHARACTERS OF PRA</a:t>
            </a:r>
          </a:p>
        </p:txBody>
      </p:sp>
      <p:sp>
        <p:nvSpPr>
          <p:cNvPr id="3" name="Content Placeholder 2"/>
          <p:cNvSpPr>
            <a:spLocks noGrp="1"/>
          </p:cNvSpPr>
          <p:nvPr>
            <p:ph idx="1"/>
          </p:nvPr>
        </p:nvSpPr>
        <p:spPr/>
        <p:txBody>
          <a:bodyPr>
            <a:normAutofit/>
          </a:bodyPr>
          <a:lstStyle/>
          <a:p>
            <a:r>
              <a:rPr lang="en-US" sz="2000" dirty="0"/>
              <a:t>The use of group processes and community-level interactions (rather than individual interpretation) to share information, collect data, promote analysis of the information and encourage community action.</a:t>
            </a:r>
          </a:p>
          <a:p>
            <a:r>
              <a:rPr lang="en-US" sz="2000" dirty="0"/>
              <a:t>A long-term ‘time-extensive’ rather than ‘time-intensive’ approach.</a:t>
            </a:r>
          </a:p>
          <a:p>
            <a:r>
              <a:rPr lang="en-US" sz="2000" dirty="0"/>
              <a:t> Recognition that community-based action is a </a:t>
            </a:r>
            <a:r>
              <a:rPr lang="en-US" sz="2000" dirty="0" err="1"/>
              <a:t>multitiered</a:t>
            </a:r>
            <a:r>
              <a:rPr lang="en-US" sz="2000" dirty="0"/>
              <a:t> process involving: (</a:t>
            </a:r>
            <a:r>
              <a:rPr lang="en-US" sz="2000" dirty="0" err="1"/>
              <a:t>i</a:t>
            </a:r>
            <a:r>
              <a:rPr lang="en-US" sz="2000" dirty="0"/>
              <a:t>) awareness-raising; (ii) building trust; (iii) community-</a:t>
            </a:r>
            <a:r>
              <a:rPr lang="en-US" sz="2000" dirty="0" err="1"/>
              <a:t>organising</a:t>
            </a:r>
            <a:r>
              <a:rPr lang="en-US" sz="2000" dirty="0"/>
              <a:t>; (iv) designing local plans; and (v) effecting change.</a:t>
            </a:r>
          </a:p>
          <a:p>
            <a:r>
              <a:rPr lang="en-US" sz="2000" dirty="0"/>
              <a:t>The use of visual representations of concepts at local community meetings (‘maps’ and graphic representations of social and other phenomena). These visual tools, when developed by community members and used appropriately, </a:t>
            </a:r>
            <a:r>
              <a:rPr lang="en-US" sz="2000" dirty="0" err="1"/>
              <a:t>legitimise</a:t>
            </a:r>
            <a:r>
              <a:rPr lang="en-US" sz="2000" dirty="0"/>
              <a:t> local knowledge, promote empowerment and enable creative strategies to be developed by participants.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i="1" dirty="0"/>
              <a:t>Eight-phase PRA framework utilized for implementing CBR in rural areas</a:t>
            </a:r>
            <a:endParaRPr lang="en-US" sz="4000" dirty="0"/>
          </a:p>
        </p:txBody>
      </p:sp>
      <p:pic>
        <p:nvPicPr>
          <p:cNvPr id="28674" name="Picture 2"/>
          <p:cNvPicPr>
            <a:picLocks noGrp="1" noChangeAspect="1" noChangeArrowheads="1"/>
          </p:cNvPicPr>
          <p:nvPr>
            <p:ph idx="1"/>
          </p:nvPr>
        </p:nvPicPr>
        <p:blipFill>
          <a:blip r:embed="rId2" cstate="print"/>
          <a:srcRect l="10932" t="27188" r="25373" b="7993"/>
          <a:stretch>
            <a:fillRect/>
          </a:stretch>
        </p:blipFill>
        <p:spPr bwMode="auto">
          <a:xfrm>
            <a:off x="609600" y="1795431"/>
            <a:ext cx="7924800" cy="4534141"/>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a:t>
            </a:r>
          </a:p>
        </p:txBody>
      </p:sp>
      <p:sp>
        <p:nvSpPr>
          <p:cNvPr id="3" name="Content Placeholder 2"/>
          <p:cNvSpPr>
            <a:spLocks noGrp="1"/>
          </p:cNvSpPr>
          <p:nvPr>
            <p:ph idx="1"/>
          </p:nvPr>
        </p:nvSpPr>
        <p:spPr/>
        <p:txBody>
          <a:bodyPr>
            <a:normAutofit/>
          </a:bodyPr>
          <a:lstStyle/>
          <a:p>
            <a:r>
              <a:rPr lang="en-US" dirty="0"/>
              <a:t>A sustainable service model to respond the needs of people with disabilities.</a:t>
            </a:r>
          </a:p>
          <a:p>
            <a:r>
              <a:rPr lang="en-US" dirty="0"/>
              <a:t>Greater community awareness of disability issues.</a:t>
            </a:r>
          </a:p>
          <a:p>
            <a:r>
              <a:rPr lang="en-US" dirty="0"/>
              <a:t>More community support for people with disabilities and their careers.</a:t>
            </a:r>
          </a:p>
          <a:p>
            <a:r>
              <a:rPr lang="en-US" dirty="0"/>
              <a:t>More effective networking and coordination between community members.</a:t>
            </a:r>
          </a:p>
          <a:p>
            <a:r>
              <a:rPr lang="en-US" dirty="0"/>
              <a:t>Greater informal and community supports for people wit disabilities.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162</TotalTime>
  <Words>301</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CBR Strategies in  Rural areas</vt:lpstr>
      <vt:lpstr>Slide 2</vt:lpstr>
      <vt:lpstr>Slide 3</vt:lpstr>
      <vt:lpstr>Slide 4</vt:lpstr>
      <vt:lpstr>Slide 5</vt:lpstr>
      <vt:lpstr>CHARACTERS OF PRA</vt:lpstr>
      <vt:lpstr>Eight-phase PRA framework utilized for implementing CBR in rural areas</vt:lpstr>
      <vt:lpstr>uses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CBR Strategies in  Rural areas</dc:title>
  <dc:creator>Doss Prakash</dc:creator>
  <cp:lastModifiedBy>DOSS PARKASH</cp:lastModifiedBy>
  <cp:revision>12</cp:revision>
  <dcterms:created xsi:type="dcterms:W3CDTF">2006-08-16T00:00:00Z</dcterms:created>
  <dcterms:modified xsi:type="dcterms:W3CDTF">2024-07-05T02:55:48Z</dcterms:modified>
</cp:coreProperties>
</file>